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24"/>
  </p:notesMasterIdLst>
  <p:handoutMasterIdLst>
    <p:handoutMasterId r:id="rId25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260" r:id="rId11"/>
    <p:sldId id="263" r:id="rId12"/>
    <p:sldId id="325" r:id="rId13"/>
    <p:sldId id="264" r:id="rId14"/>
    <p:sldId id="32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9001" autoAdjust="0"/>
  </p:normalViewPr>
  <p:slideViewPr>
    <p:cSldViewPr snapToGrid="0">
      <p:cViewPr varScale="1">
        <p:scale>
          <a:sx n="106" d="100"/>
          <a:sy n="10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19/06/2023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0268D5-C7F4-8F1C-CCB8-7A1CA2DB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.how/connect-azure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7F91D-3E3D-424A-16BB-FDDA53C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VS Code // Windows Terminal.</a:t>
            </a:r>
          </a:p>
          <a:p>
            <a:r>
              <a:rPr lang="en-US" sz="2800" dirty="0"/>
              <a:t>PowerShell 7… we aren’t using 5 anymore. RIGHT?</a:t>
            </a:r>
          </a:p>
          <a:p>
            <a:r>
              <a:rPr lang="en-US" sz="2800" dirty="0"/>
              <a:t>MSAL.PS </a:t>
            </a:r>
          </a:p>
          <a:p>
            <a:pPr lvl="1"/>
            <a:r>
              <a:rPr lang="en-US" sz="2800" dirty="0"/>
              <a:t>“Install-Module MSAL.PS”</a:t>
            </a:r>
          </a:p>
          <a:p>
            <a:pPr lvl="1"/>
            <a:r>
              <a:rPr lang="en-US" sz="2800" dirty="0"/>
              <a:t>https://www.powershellgallery.com/packages/MSAL.PS</a:t>
            </a:r>
          </a:p>
          <a:p>
            <a:r>
              <a:rPr lang="en-US" sz="2800" dirty="0"/>
              <a:t>THAT’S IT.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20FB06-D6B1-A432-453F-311A48D3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err="1"/>
              <a:t>Reqs</a:t>
            </a:r>
            <a:r>
              <a:rPr lang="en-US" dirty="0"/>
              <a:t> to make our lives better</a:t>
            </a:r>
          </a:p>
        </p:txBody>
      </p:sp>
    </p:spTree>
    <p:extLst>
      <p:ext uri="{BB962C8B-B14F-4D97-AF65-F5344CB8AC3E}">
        <p14:creationId xmlns:p14="http://schemas.microsoft.com/office/powerpoint/2010/main" val="311435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8548D5-F0D5-1879-DBAA-3FA5262E4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655"/>
            <a:ext cx="10515600" cy="48473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(raw dogging the internet)</a:t>
            </a:r>
          </a:p>
          <a:p>
            <a:pPr marL="0" indent="0">
              <a:buNone/>
            </a:pPr>
            <a:r>
              <a:rPr lang="en-US" dirty="0"/>
              <a:t>Resource Owner Password </a:t>
            </a:r>
            <a:r>
              <a:rPr lang="en-US"/>
              <a:t>Credentials </a:t>
            </a:r>
            <a:r>
              <a:rPr lang="en-US" dirty="0"/>
              <a:t>G</a:t>
            </a:r>
            <a:r>
              <a:rPr lang="en-US"/>
              <a:t>rant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438F76-3140-A7FC-0613-E7924EA4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authentication</a:t>
            </a:r>
          </a:p>
        </p:txBody>
      </p:sp>
      <p:pic>
        <p:nvPicPr>
          <p:cNvPr id="3074" name="Picture 2" descr="Hot Dog Face GIF">
            <a:extLst>
              <a:ext uri="{FF2B5EF4-FFF2-40B4-BE49-F238E27FC236}">
                <a16:creationId xmlns:a16="http://schemas.microsoft.com/office/drawing/2014/main" id="{43D9BE01-475C-C824-CF4F-F12EDA44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75" y="2683668"/>
            <a:ext cx="5358849" cy="308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46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62AB7-86CA-FFDA-A4E4-85D6944A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E46AC-BC8D-8B3A-E981-072AB50FF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an auth token the MSAL.PS way.</a:t>
            </a:r>
          </a:p>
        </p:txBody>
      </p:sp>
      <p:pic>
        <p:nvPicPr>
          <p:cNvPr id="6146" name="Picture 2" descr="Charlie Hunnam Reaction GIF">
            <a:extLst>
              <a:ext uri="{FF2B5EF4-FFF2-40B4-BE49-F238E27FC236}">
                <a16:creationId xmlns:a16="http://schemas.microsoft.com/office/drawing/2014/main" id="{C6C57E1F-F8F7-3847-831D-7BE70BD3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858" y="239038"/>
            <a:ext cx="5205261" cy="339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8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BFA99-A441-0EE3-0483-B1C5A708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code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C0998-2162-8367-D8A4-11EED5F00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how to authenticate to Graph on your fridge…?</a:t>
            </a:r>
          </a:p>
        </p:txBody>
      </p:sp>
      <p:pic>
        <p:nvPicPr>
          <p:cNvPr id="7170" name="Picture 2" descr="Hungry Midnight Snack GIF">
            <a:extLst>
              <a:ext uri="{FF2B5EF4-FFF2-40B4-BE49-F238E27FC236}">
                <a16:creationId xmlns:a16="http://schemas.microsoft.com/office/drawing/2014/main" id="{8D874D0B-AC81-5228-11BE-4D2B8B80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69" y="164307"/>
            <a:ext cx="4714874" cy="35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7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06E7-B811-0042-F96F-911AB88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Non-Interactive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003BB-CE69-C9B3-BF49-465721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being paid to press buttons and make computers work for you… </a:t>
            </a:r>
          </a:p>
          <a:p>
            <a:r>
              <a:rPr lang="en-US" dirty="0"/>
              <a:t>or something…</a:t>
            </a:r>
          </a:p>
        </p:txBody>
      </p:sp>
      <p:pic>
        <p:nvPicPr>
          <p:cNvPr id="8194" name="Picture 2" descr="Work Coding GIF by Pudgy Penguins">
            <a:extLst>
              <a:ext uri="{FF2B5EF4-FFF2-40B4-BE49-F238E27FC236}">
                <a16:creationId xmlns:a16="http://schemas.microsoft.com/office/drawing/2014/main" id="{2C822AAA-1D54-C5AB-0C9B-1C92AECF1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65" y="288131"/>
            <a:ext cx="3140869" cy="31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2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5937-2DFA-C8FE-7813-0B3EF11F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 based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9CFE84-4E77-A6FB-CD6E-8F222C841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left your client secret in your source code… didn’t you?</a:t>
            </a:r>
          </a:p>
        </p:txBody>
      </p:sp>
      <p:pic>
        <p:nvPicPr>
          <p:cNvPr id="4098" name="Picture 2" descr="columbus day please GIF">
            <a:extLst>
              <a:ext uri="{FF2B5EF4-FFF2-40B4-BE49-F238E27FC236}">
                <a16:creationId xmlns:a16="http://schemas.microsoft.com/office/drawing/2014/main" id="{22EFB50B-BB3E-A2C7-85E8-1A4B4E9C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807368"/>
            <a:ext cx="47625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DAA3-F13B-C063-388D-500EC00C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 and authentication.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A5548-C68D-8BF1-7E75-9746A786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Galaxy brain time.</a:t>
            </a:r>
          </a:p>
        </p:txBody>
      </p:sp>
      <p:pic>
        <p:nvPicPr>
          <p:cNvPr id="5122" name="Picture 2" descr="So Cool Reaction GIF by Travis">
            <a:extLst>
              <a:ext uri="{FF2B5EF4-FFF2-40B4-BE49-F238E27FC236}">
                <a16:creationId xmlns:a16="http://schemas.microsoft.com/office/drawing/2014/main" id="{F916164F-ADE0-F770-495D-B069BF3C7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29" y="368658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CEA3168-97B1-3838-6714-C4C4772A7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Authentication isn’t really that hard.</a:t>
            </a:r>
          </a:p>
          <a:p>
            <a:r>
              <a:rPr lang="en-US" sz="2800" dirty="0"/>
              <a:t>You are already using MFA – so we don’t need to remind you about that.</a:t>
            </a:r>
          </a:p>
          <a:p>
            <a:r>
              <a:rPr lang="en-US" sz="2800" dirty="0"/>
              <a:t>Certificates aren’t scary – use them for production workloads.</a:t>
            </a:r>
          </a:p>
          <a:p>
            <a:r>
              <a:rPr lang="en-US" sz="2800" dirty="0"/>
              <a:t>Managed Identities are cooler – if you can, use them.</a:t>
            </a:r>
          </a:p>
          <a:p>
            <a:r>
              <a:rPr lang="en-US" sz="2800" dirty="0"/>
              <a:t>PowerShell makes all of this comically simple – learn it, love it, use it all the 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20846F-6271-A084-7B27-3A394439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80334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D8AE53-0CC0-6A6E-6F97-6C756EA8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https://pipe.how/connect-azure/</a:t>
            </a:r>
            <a:endParaRPr lang="en-US" dirty="0"/>
          </a:p>
          <a:p>
            <a:pPr lvl="1"/>
            <a:r>
              <a:rPr lang="en-AU" b="0" i="0" dirty="0">
                <a:effectLst/>
                <a:latin typeface="PT Sans" panose="020B0503020203020204" pitchFamily="34" charset="77"/>
              </a:rPr>
              <a:t>Emanuel Palm </a:t>
            </a:r>
            <a:r>
              <a:rPr lang="en-US" b="0" i="0" dirty="0">
                <a:effectLst/>
                <a:latin typeface="PT Sans" panose="020B0503020203020204" pitchFamily="34" charset="77"/>
              </a:rPr>
              <a:t>rules and is much </a:t>
            </a:r>
            <a:r>
              <a:rPr lang="en-US" b="0" i="0">
                <a:effectLst/>
                <a:latin typeface="PT Sans" panose="020B0503020203020204" pitchFamily="34" charset="77"/>
              </a:rPr>
              <a:t>smarter than me.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F45B41-1276-1719-E371-6FF56C9D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read more!</a:t>
            </a:r>
          </a:p>
        </p:txBody>
      </p:sp>
    </p:spTree>
    <p:extLst>
      <p:ext uri="{BB962C8B-B14F-4D97-AF65-F5344CB8AC3E}">
        <p14:creationId xmlns:p14="http://schemas.microsoft.com/office/powerpoint/2010/main" val="344924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PowerShell 💖s Microsoft Authentication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447800" y="5238549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790950" y="5056554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ous-titre 2">
            <a:extLst>
              <a:ext uri="{FF2B5EF4-FFF2-40B4-BE49-F238E27FC236}">
                <a16:creationId xmlns:a16="http://schemas.microsoft.com/office/drawing/2014/main" id="{6434DFD8-9A88-E3E5-BFC7-B95048C106AB}"/>
              </a:ext>
            </a:extLst>
          </p:cNvPr>
          <p:cNvSpPr txBox="1">
            <a:spLocks/>
          </p:cNvSpPr>
          <p:nvPr/>
        </p:nvSpPr>
        <p:spPr>
          <a:xfrm>
            <a:off x="1524000" y="4299530"/>
            <a:ext cx="9144000" cy="631759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(Almost) Everything you need to know about Azure authentication.</a:t>
            </a: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C5333304-6372-232D-C2EC-47FFF9140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13" name="Picture 1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90F38F3-B59F-FA66-59E0-84195EBF4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D2481C-85F9-ECA1-A7A3-35D58D8C277F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DEATH BY SLIDES</a:t>
            </a:r>
          </a:p>
        </p:txBody>
      </p:sp>
      <p:pic>
        <p:nvPicPr>
          <p:cNvPr id="10" name="Content Placeholder 9" descr="A person in a bathtub&#10;&#10;Description automatically generated">
            <a:extLst>
              <a:ext uri="{FF2B5EF4-FFF2-40B4-BE49-F238E27FC236}">
                <a16:creationId xmlns:a16="http://schemas.microsoft.com/office/drawing/2014/main" id="{0273BA80-DD45-28B6-EF14-1B975C8EF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86" y="2112962"/>
            <a:ext cx="5822627" cy="3151982"/>
          </a:xfr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Authentication seems hard… Why?</a:t>
            </a:r>
          </a:p>
          <a:p>
            <a:r>
              <a:rPr lang="en-GB" sz="2800" dirty="0"/>
              <a:t>What tools exist to make authentication… not seem hard?</a:t>
            </a:r>
          </a:p>
          <a:p>
            <a:r>
              <a:rPr lang="en-GB" sz="2800" dirty="0"/>
              <a:t>What the hell is an auth token?</a:t>
            </a:r>
          </a:p>
          <a:p>
            <a:r>
              <a:rPr lang="en-GB" sz="2800" dirty="0"/>
              <a:t>HELP! My device doesn’t have a keyboard (Device Code Authentication)</a:t>
            </a:r>
          </a:p>
          <a:p>
            <a:r>
              <a:rPr lang="en-GB" sz="2800" dirty="0"/>
              <a:t>Passwords are stupid – or how to lean to love client secrets…</a:t>
            </a:r>
          </a:p>
          <a:p>
            <a:r>
              <a:rPr lang="en-GB" sz="2800" dirty="0"/>
              <a:t>Client secrets are stupid – stop being scared of certificates…</a:t>
            </a:r>
          </a:p>
          <a:p>
            <a:r>
              <a:rPr lang="en-GB" sz="2800" dirty="0"/>
              <a:t>Credentials are stupid – just use managed identities….</a:t>
            </a:r>
          </a:p>
          <a:p>
            <a:r>
              <a:rPr lang="en-GB" sz="2800" dirty="0"/>
              <a:t>Extra credit????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</Words>
  <Application>Microsoft Macintosh PowerPoint</Application>
  <PresentationFormat>Widescreen</PresentationFormat>
  <Paragraphs>68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PT Sans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DEATH BY SLIDES</vt:lpstr>
      <vt:lpstr>Summary</vt:lpstr>
      <vt:lpstr>Pre-Reqs to make our lives better</vt:lpstr>
      <vt:lpstr>Demos</vt:lpstr>
      <vt:lpstr>Basic authentication</vt:lpstr>
      <vt:lpstr>Interactive Authentication</vt:lpstr>
      <vt:lpstr>Device code authentication.</vt:lpstr>
      <vt:lpstr>Non-Interactive Authentication.</vt:lpstr>
      <vt:lpstr>Certificate based authentication.</vt:lpstr>
      <vt:lpstr>Managed identities and authentication.</vt:lpstr>
      <vt:lpstr>Summary</vt:lpstr>
      <vt:lpstr>Go read more!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2023-06-19T11:29:43Z</dcterms:modified>
</cp:coreProperties>
</file>